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96"/>
  </p:normalViewPr>
  <p:slideViewPr>
    <p:cSldViewPr snapToGrid="0" snapToObjects="1">
      <p:cViewPr varScale="1">
        <p:scale>
          <a:sx n="99" d="100"/>
          <a:sy n="99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5940D-662A-7C4C-A059-E6E531D01C88}" type="datetimeFigureOut">
              <a:rPr lang="en-US" smtClean="0"/>
              <a:t>1/16/18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EC955F-4256-0841-876B-7EEDE205F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98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7AADFD-AB28-F240-A855-1D90F4BFDDB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0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7AADFD-AB28-F240-A855-1D90F4BFDD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67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7AADFD-AB28-F240-A855-1D90F4BFDDB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2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7AADFD-AB28-F240-A855-1D90F4BFDDB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05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6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92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63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4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56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388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455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99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3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74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46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83E285A-2EB6-9146-828F-6A8876A67231}" type="datetimeFigureOut">
              <a:rPr lang="en-US" smtClean="0"/>
              <a:t>1/16/18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B5CB12B-3DA1-0C43-901A-4093B6AB4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54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6000" dirty="0" smtClean="0">
                <a:latin typeface="Microsoft YaHei" charset="-122"/>
                <a:ea typeface="Microsoft YaHei" charset="-122"/>
                <a:cs typeface="Microsoft YaHei" charset="-122"/>
              </a:rPr>
              <a:t>2017</a:t>
            </a:r>
            <a:r>
              <a:rPr lang="zh-CN" altLang="en-US" sz="6000" dirty="0" smtClean="0">
                <a:latin typeface="Microsoft YaHei" charset="-122"/>
                <a:ea typeface="Microsoft YaHei" charset="-122"/>
                <a:cs typeface="Microsoft YaHei" charset="-122"/>
              </a:rPr>
              <a:t>秋季</a:t>
            </a:r>
            <a:r>
              <a:rPr lang="zh-CN" altLang="en-US" sz="6000" dirty="0" smtClean="0">
                <a:latin typeface="Microsoft YaHei" charset="-122"/>
                <a:ea typeface="Microsoft YaHei" charset="-122"/>
                <a:cs typeface="Microsoft YaHei" charset="-122"/>
              </a:rPr>
              <a:t>学期</a:t>
            </a:r>
            <a:r>
              <a:rPr lang="en-US" altLang="zh-CN" sz="6000" dirty="0" smtClean="0"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lang="en-US" altLang="zh-CN" sz="6000" dirty="0" smtClean="0"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lang="en-US" altLang="zh-CN" sz="6000" dirty="0" smtClean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sz="6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武德浩</a:t>
            </a:r>
            <a:r>
              <a:rPr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-</a:t>
            </a:r>
            <a:r>
              <a:rPr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李博</a:t>
            </a:r>
            <a:endParaRPr 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654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小助手：</a:t>
            </a:r>
            <a:r>
              <a:rPr lang="en-US" altLang="zh-CN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printk</a:t>
            </a:r>
            <a:r>
              <a:rPr lang="en-US" altLang="zh-CN" sz="1800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</a:p>
          <a:p>
            <a:pPr lvl="2"/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这个函数可以打印内核模式下的信息，可以用于调试！</a:t>
            </a:r>
            <a:endParaRPr lang="en-US" altLang="zh-CN" sz="16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1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编译运行之后结果如下</a:t>
            </a:r>
            <a:endParaRPr lang="en-US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482" y="2894623"/>
            <a:ext cx="4496844" cy="1503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482" y="4579234"/>
            <a:ext cx="4583753" cy="185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6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运行</a:t>
            </a:r>
            <a:r>
              <a:rPr lang="en-US" altLang="zh-CN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cms</a:t>
            </a:r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上的测试文件结果如下：</a:t>
            </a:r>
            <a:endParaRPr lang="en-US" altLang="zh-CN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130" y="2901090"/>
            <a:ext cx="5549030" cy="29525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916143"/>
            <a:ext cx="4356969" cy="292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8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实验目的：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建立对系统调用接口的深入认识</a:t>
            </a:r>
          </a:p>
          <a:p>
            <a:pPr lvl="1"/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掌握系统调用的基本过程</a:t>
            </a:r>
          </a:p>
          <a:p>
            <a:pPr lvl="1"/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能完成系统调用的全面控制</a:t>
            </a: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基本内容：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此次实验的基本内容是：在</a:t>
            </a:r>
            <a:r>
              <a:rPr lang="en-US" altLang="zh-CN" sz="1600" dirty="0">
                <a:latin typeface="Microsoft YaHei" charset="-122"/>
                <a:ea typeface="Microsoft YaHei" charset="-122"/>
                <a:cs typeface="Microsoft YaHei" charset="-122"/>
              </a:rPr>
              <a:t>Linux 0.11</a:t>
            </a:r>
            <a:r>
              <a:rPr lang="zh-CN" altLang="en-US" sz="1600" dirty="0">
                <a:latin typeface="Microsoft YaHei" charset="-122"/>
                <a:ea typeface="Microsoft YaHei" charset="-122"/>
                <a:cs typeface="Microsoft YaHei" charset="-122"/>
              </a:rPr>
              <a:t>上添加两个系统</a:t>
            </a:r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调用</a:t>
            </a:r>
            <a:r>
              <a:rPr lang="mr-IN" sz="1600" b="1" dirty="0" err="1">
                <a:latin typeface="Microsoft YaHei" charset="-122"/>
                <a:ea typeface="Microsoft YaHei" charset="-122"/>
                <a:cs typeface="Microsoft YaHei" charset="-122"/>
              </a:rPr>
              <a:t>iam</a:t>
            </a:r>
            <a:r>
              <a:rPr lang="mr-IN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sz="1600" b="1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sz="1600" b="1" dirty="0" err="1">
                <a:latin typeface="Microsoft YaHei" charset="-122"/>
                <a:ea typeface="Microsoft YaHei" charset="-122"/>
                <a:cs typeface="Microsoft YaHei" charset="-122"/>
              </a:rPr>
              <a:t>whoami</a:t>
            </a:r>
            <a:r>
              <a:rPr 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  <a:r>
              <a:rPr lang="zh-CN" altLang="en-US" sz="1600" b="1" dirty="0" smtClean="0">
                <a:latin typeface="Microsoft YaHei" charset="-122"/>
                <a:ea typeface="Microsoft YaHei" charset="-122"/>
                <a:cs typeface="Microsoft YaHei" charset="-122"/>
              </a:rPr>
              <a:t>，然后测试。</a:t>
            </a:r>
            <a:endParaRPr lang="mr-IN" sz="1600" b="1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1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编写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API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完成：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把系统调用的编号存入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EAX</a:t>
            </a: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把函数参数存入其它通用寄存器</a:t>
            </a: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触发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0x80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号中断（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0x80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1252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kernel/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who.c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mr-IN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sys_iam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函数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使用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get_fs_byte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从用户态内存中获取字符输入到内核态内存，遇到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’\0’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结束。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如果字符串长度大于等于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24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则置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errno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为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EINVAL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将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sys_iam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加入系统调用。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145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kernel/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who.c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mr-IN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sys_whoami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(char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*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name,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unsigned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size)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函数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使用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put_fs_byte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()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将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msg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放入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name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指向的用户内存中。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确保不会越出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name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的界（由参数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size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说明） 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046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添加系统调用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修改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include/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unistd.h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，把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系统调用号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__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NR_iam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和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__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NR_whoami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传递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给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0x80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号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中断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include/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unistd.h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中添加两个宏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#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define __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NR_whoami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72 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#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define __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NR_iam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73</a:t>
            </a: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修改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system_call.s</a:t>
            </a:r>
            <a:endParaRPr lang="en-US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调整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nr_system_call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的值（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system_call函数首先会判断nr_system_calls-1和%eax的大小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,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如果这个值小于当前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eax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，会提示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bad_system_call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//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eax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就是我调用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iam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whoami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的系统调用号，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iam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为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72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whoami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为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73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endParaRPr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692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修改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include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linux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sys.h</a:t>
            </a:r>
            <a:endParaRPr lang="en-US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中断处理函数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system_call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会从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sys_call_table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函数表中查找系统调用的入口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地址，因此我们需要在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fn_ptr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sys_call_table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[]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中加入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sys_whoami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sys_iam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编译器必须要知道函数名的声明才能编译通过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所以仿照其他的系统调用，我们在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前面必须要加上这两个函数的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声明。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extern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sys_whoami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();</a:t>
            </a:r>
          </a:p>
          <a:p>
            <a:pPr lvl="2"/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extern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sys_iam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73760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修改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kernel/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Makefile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文件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修改</a:t>
            </a:r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Makefile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文件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把添加的文件编译进操作系统镜像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中，对于整个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linux-0.11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其实只加入了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who.c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文件，因此我们需要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添加 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who.o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到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OBJS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目录里。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添加 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who.s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who.o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: 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who.c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../include/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linux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dirty="0" err="1">
                <a:latin typeface="Microsoft YaHei" charset="-122"/>
                <a:ea typeface="Microsoft YaHei" charset="-122"/>
                <a:cs typeface="Microsoft YaHei" charset="-122"/>
              </a:rPr>
              <a:t>kernel.h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 ../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include/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unistd.h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到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\##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Dependecies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里面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12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Lab2-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系统调用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挂载文件系统，修改</a:t>
            </a:r>
            <a:r>
              <a:rPr lang="en-US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usr</a:t>
            </a:r>
            <a:r>
              <a:rPr 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/include/</a:t>
            </a:r>
            <a:r>
              <a:rPr lang="en-US" dirty="0" err="1" smtClean="0">
                <a:latin typeface="Microsoft YaHei" charset="-122"/>
                <a:ea typeface="Microsoft YaHei" charset="-122"/>
                <a:cs typeface="Microsoft YaHei" charset="-122"/>
              </a:rPr>
              <a:t>unistd.h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添加两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个系统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调用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号。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编写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iam.c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和 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whoami.c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文件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使用</a:t>
            </a:r>
            <a:r>
              <a:rPr 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_syscall1(</a:t>
            </a:r>
            <a:r>
              <a:rPr lang="en-US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sz="1800" dirty="0" err="1">
                <a:latin typeface="Microsoft YaHei" charset="-122"/>
                <a:ea typeface="Microsoft YaHei" charset="-122"/>
                <a:cs typeface="Microsoft YaHei" charset="-122"/>
              </a:rPr>
              <a:t>iam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sz="1800" dirty="0" err="1">
                <a:latin typeface="Microsoft YaHei" charset="-122"/>
                <a:ea typeface="Microsoft YaHei" charset="-122"/>
                <a:cs typeface="Microsoft YaHei" charset="-122"/>
              </a:rPr>
              <a:t>const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 char*, </a:t>
            </a:r>
            <a:r>
              <a:rPr 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name)</a:t>
            </a:r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_syscall2(</a:t>
            </a:r>
            <a:r>
              <a:rPr lang="en-US" sz="1800" dirty="0" err="1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sz="1800" dirty="0" err="1">
                <a:latin typeface="Microsoft YaHei" charset="-122"/>
                <a:ea typeface="Microsoft YaHei" charset="-122"/>
                <a:cs typeface="Microsoft YaHei" charset="-122"/>
              </a:rPr>
              <a:t>whoami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, char *, name, unsigned </a:t>
            </a:r>
            <a:r>
              <a:rPr lang="en-US" sz="1800" dirty="0" err="1">
                <a:latin typeface="Microsoft YaHei" charset="-122"/>
                <a:ea typeface="Microsoft YaHei" charset="-122"/>
                <a:cs typeface="Microsoft YaHei" charset="-122"/>
              </a:rPr>
              <a:t>int</a:t>
            </a:r>
            <a:r>
              <a:rPr lang="en-US" sz="1800" dirty="0">
                <a:latin typeface="Microsoft YaHei" charset="-122"/>
                <a:ea typeface="Microsoft YaHei" charset="-122"/>
                <a:cs typeface="Microsoft YaHei" charset="-122"/>
              </a:rPr>
              <a:t>, </a:t>
            </a:r>
            <a:r>
              <a:rPr 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size)</a:t>
            </a:r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引入刚才定义的</a:t>
            </a:r>
            <a:r>
              <a:rPr lang="en-US" altLang="zh-CN" sz="1800" dirty="0" smtClean="0">
                <a:latin typeface="Microsoft YaHei" charset="-122"/>
                <a:ea typeface="Microsoft YaHei" charset="-122"/>
                <a:cs typeface="Microsoft YaHei" charset="-122"/>
              </a:rPr>
              <a:t>__</a:t>
            </a:r>
            <a:r>
              <a:rPr lang="en-US" altLang="zh-CN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NR_iam</a:t>
            </a:r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sz="1800" dirty="0" smtClean="0">
                <a:latin typeface="Microsoft YaHei" charset="-122"/>
                <a:ea typeface="Microsoft YaHei" charset="-122"/>
                <a:cs typeface="Microsoft YaHei" charset="-122"/>
              </a:rPr>
              <a:t>__</a:t>
            </a:r>
            <a:r>
              <a:rPr lang="en-US" altLang="zh-CN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NR_whoami</a:t>
            </a:r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sz="1800" dirty="0" smtClean="0">
                <a:latin typeface="Microsoft YaHei" charset="-122"/>
                <a:ea typeface="Microsoft YaHei" charset="-122"/>
                <a:cs typeface="Microsoft YaHei" charset="-122"/>
              </a:rPr>
              <a:t>对于</a:t>
            </a:r>
            <a:r>
              <a:rPr lang="en-US" altLang="zh-CN" sz="1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iam.c</a:t>
            </a:r>
            <a:endParaRPr lang="en-US" altLang="zh-CN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使用</a:t>
            </a:r>
            <a:r>
              <a:rPr lang="en-US" altLang="zh-CN" sz="1600" dirty="0" smtClean="0">
                <a:latin typeface="Microsoft YaHei" charset="-122"/>
                <a:ea typeface="Microsoft YaHei" charset="-122"/>
                <a:cs typeface="Microsoft YaHei" charset="-122"/>
              </a:rPr>
              <a:t>main</a:t>
            </a:r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文件引入参数，通过</a:t>
            </a:r>
            <a:r>
              <a:rPr lang="en-US" altLang="zh-CN" sz="16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iam</a:t>
            </a:r>
            <a:r>
              <a:rPr lang="en-US" altLang="zh-CN" sz="16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1600" dirty="0" err="1" smtClean="0">
                <a:latin typeface="Microsoft YaHei" charset="-122"/>
                <a:ea typeface="Microsoft YaHei" charset="-122"/>
                <a:cs typeface="Microsoft YaHei" charset="-122"/>
              </a:rPr>
              <a:t>argv</a:t>
            </a:r>
            <a:r>
              <a:rPr lang="en-US" altLang="zh-CN" sz="1600" dirty="0" smtClean="0">
                <a:latin typeface="Microsoft YaHei" charset="-122"/>
                <a:ea typeface="Microsoft YaHei" charset="-122"/>
                <a:cs typeface="Microsoft YaHei" charset="-122"/>
              </a:rPr>
              <a:t>[1])</a:t>
            </a:r>
            <a:r>
              <a:rPr lang="zh-CN" altLang="en-US" sz="1600" dirty="0" smtClean="0">
                <a:latin typeface="Microsoft YaHei" charset="-122"/>
                <a:ea typeface="Microsoft YaHei" charset="-122"/>
                <a:cs typeface="Microsoft YaHei" charset="-122"/>
              </a:rPr>
              <a:t>的方式调用</a:t>
            </a:r>
            <a:endParaRPr lang="en-US" altLang="zh-CN" sz="16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对于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whoami.c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2"/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调用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whoami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(arr,24)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获取内核态存储的字符串，将其</a:t>
            </a:r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printf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输出。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sz="1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lvl="1"/>
            <a:endParaRPr lang="en-US" sz="1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823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</TotalTime>
  <Words>530</Words>
  <Application>Microsoft Macintosh PowerPoint</Application>
  <PresentationFormat>Widescreen</PresentationFormat>
  <Paragraphs>62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Gill Sans MT</vt:lpstr>
      <vt:lpstr>Microsoft YaHei</vt:lpstr>
      <vt:lpstr>华文中宋</vt:lpstr>
      <vt:lpstr>Arial</vt:lpstr>
      <vt:lpstr>Parcel</vt:lpstr>
      <vt:lpstr>2017秋季学期 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  <vt:lpstr>Lab2-系统调用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2017秋季学期 Lab2-系统调用</dc:title>
  <dc:creator>李博</dc:creator>
  <cp:lastModifiedBy>李博</cp:lastModifiedBy>
  <cp:revision>3</cp:revision>
  <dcterms:created xsi:type="dcterms:W3CDTF">2018-01-16T13:31:56Z</dcterms:created>
  <dcterms:modified xsi:type="dcterms:W3CDTF">2018-01-16T13:34:32Z</dcterms:modified>
</cp:coreProperties>
</file>

<file path=docProps/thumbnail.jpeg>
</file>